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webextensions/webextension1.xml" ContentType="application/vnd.ms-office.webextension+xml"/>
  <Override PartName="/ppt/notesSlides/notesSlide2.xml" ContentType="application/vnd.openxmlformats-officedocument.presentationml.notesSlide+xml"/>
  <Override PartName="/ppt/webextensions/webextension2.xml" ContentType="application/vnd.ms-office.webextension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58" r:id="rId2"/>
    <p:sldId id="256" r:id="rId3"/>
    <p:sldId id="257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46"/>
  </p:normalViewPr>
  <p:slideViewPr>
    <p:cSldViewPr snapToGrid="0" snapToObjects="1">
      <p:cViewPr>
        <p:scale>
          <a:sx n="100" d="100"/>
          <a:sy n="100" d="100"/>
        </p:scale>
        <p:origin x="464" y="24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40C10E-1D0C-E14D-8859-8059742B8E7F}" type="datetimeFigureOut">
              <a:rPr lang="fr-FR" smtClean="0"/>
              <a:t>29/04/2019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00C659-3CF8-024B-B3BF-0303C4D9328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2393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00C659-3CF8-024B-B3BF-0303C4D9328A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070939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B00C659-3CF8-024B-B3BF-0303C4D9328A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95460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825A001-6F9D-1D4D-B919-568EBA5315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063C682-B284-7745-B6C4-89EC7119E2C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77FD35B-6FB7-FF42-AE2C-649DB16E24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2661B-316B-A74C-A6FA-9811E8A6D2F4}" type="datetimeFigureOut">
              <a:rPr lang="fr-FR" smtClean="0"/>
              <a:t>29/04/2019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BC8D265-FBBA-F444-8A5E-BB1A33CF25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86EB8AC-5B83-AB4F-B85D-2BD8B01C4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0A6A8-5A91-B142-84D0-5EDA1A1464C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5778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13D42FC-2CB1-B74B-9A29-F1AE76CD2C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D17D500-10C1-F04C-8870-116F59F007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9E26E19-B443-FC4E-88FC-3B10340E67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2661B-316B-A74C-A6FA-9811E8A6D2F4}" type="datetimeFigureOut">
              <a:rPr lang="fr-FR" smtClean="0"/>
              <a:t>29/04/2019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429A140-7C6C-1C4B-8A5D-B9E922D132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76EFCDF-DA68-9544-B222-E21AA16133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0A6A8-5A91-B142-84D0-5EDA1A1464C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99157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9FEF8EEE-DB69-9847-ABA1-0BA74A314AE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6BD82748-611B-5B4A-99F5-EEA1412A2B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3E77084-616F-E441-8BDD-17AAA019A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2661B-316B-A74C-A6FA-9811E8A6D2F4}" type="datetimeFigureOut">
              <a:rPr lang="fr-FR" smtClean="0"/>
              <a:t>29/04/2019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D6AFCF3-DD7C-A34B-99E0-B3DC46CC3D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3E600E2-9074-1B4C-B865-000E04179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0A6A8-5A91-B142-84D0-5EDA1A1464C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933552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6DCA3BC-7DC5-6045-887A-CB8E352500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07DE9FE-D054-E946-8896-22F03BDB07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AF028B9-E91C-CE44-A12A-A89BC00F81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2661B-316B-A74C-A6FA-9811E8A6D2F4}" type="datetimeFigureOut">
              <a:rPr lang="fr-FR" smtClean="0"/>
              <a:t>29/04/2019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0F14808-DDA2-D240-9097-7BFAB2BEFB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0A337C2-143F-134B-9086-72FC98F3B2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0A6A8-5A91-B142-84D0-5EDA1A1464C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9144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2A64CA5-0ACD-9C4C-9789-7F162F062B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067D0A1-E62A-634B-B698-0E0C1A83B6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290BFC8-06E0-AC46-8859-B62B3192BA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2661B-316B-A74C-A6FA-9811E8A6D2F4}" type="datetimeFigureOut">
              <a:rPr lang="fr-FR" smtClean="0"/>
              <a:t>29/04/2019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2B70231-001D-1346-9D01-97276C6DA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AC75320-20ED-E843-BC38-25D888469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0A6A8-5A91-B142-84D0-5EDA1A1464C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58127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129E77D-D8F7-1247-9E9C-2F2E470A56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B6C808D-DC9E-FF45-8313-2ED1EC35C9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57DFE96-66CA-6A44-A512-5E6202D6B4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5F98818-E1A8-A942-97A8-8F97E47A89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2661B-316B-A74C-A6FA-9811E8A6D2F4}" type="datetimeFigureOut">
              <a:rPr lang="fr-FR" smtClean="0"/>
              <a:t>29/04/2019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8E8AB56-598D-FC46-A2C6-E29413C2F3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A350503-E654-EB40-A99B-2829A8BD5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0A6A8-5A91-B142-84D0-5EDA1A1464C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721932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740D1D8-3B47-544E-B50B-DCFDA157A2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6B4A945-9B11-5045-8FC6-1E0DDF43BA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DB58608-16A2-E04A-860A-DD2819F8DA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52E31C66-A663-E742-98F2-213D3C2BB9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E5E27B2B-4CDF-E342-9C72-1919426DD4F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38E2DBB2-A8D5-6540-B3FC-4DCC912083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2661B-316B-A74C-A6FA-9811E8A6D2F4}" type="datetimeFigureOut">
              <a:rPr lang="fr-FR" smtClean="0"/>
              <a:t>29/04/2019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A043A8D6-C9E5-3340-A727-289644D4C2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D9AF121E-B7F2-E04B-BB35-1D1041A1A6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0A6A8-5A91-B142-84D0-5EDA1A1464C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9789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E640C14-F54D-9F48-9440-23D534FE9D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EAC8EBEB-53BE-B842-BD90-BCD5804AB5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2661B-316B-A74C-A6FA-9811E8A6D2F4}" type="datetimeFigureOut">
              <a:rPr lang="fr-FR" smtClean="0"/>
              <a:t>29/04/2019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572B9D2D-ABC3-ED42-97DB-DF2F6B55C9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9732488-3697-C44E-A6D1-F3B0751E81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0A6A8-5A91-B142-84D0-5EDA1A1464C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65142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20250EE5-5861-104E-AEF4-CDE2AD5797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2661B-316B-A74C-A6FA-9811E8A6D2F4}" type="datetimeFigureOut">
              <a:rPr lang="fr-FR" smtClean="0"/>
              <a:t>29/04/2019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F66BA742-8816-C843-B98E-6DE0543858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345FAEDD-983A-2842-BEC9-0D8806737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0A6A8-5A91-B142-84D0-5EDA1A1464C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320700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0A0EDA7-7804-7140-9C8C-1FF2EC0EBB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4517336-B578-7046-9D73-71B4A389F6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A58D57F-040B-3649-94AF-91BAA8BFB2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5855F8A-691E-9E4F-BC0A-6F02F9F5CC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2661B-316B-A74C-A6FA-9811E8A6D2F4}" type="datetimeFigureOut">
              <a:rPr lang="fr-FR" smtClean="0"/>
              <a:t>29/04/2019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3A43EC7-E619-3145-9B16-58ED4A387F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EE990D3-ECC6-8047-AC4C-28F55C4214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0A6A8-5A91-B142-84D0-5EDA1A1464C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3240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2FEACE9-39F2-ED40-83EC-5C7C6F4B74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C9504D7D-161C-F64E-9243-97C2451413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DC4CD0E-C303-624F-8FD1-B1477EEACC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49088A6-6CC6-6A42-822D-A62D732D6F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F2661B-316B-A74C-A6FA-9811E8A6D2F4}" type="datetimeFigureOut">
              <a:rPr lang="fr-FR" smtClean="0"/>
              <a:t>29/04/2019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281D93E-1755-A74B-AAC3-814FD8C8B8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F6BD804-EBF9-164B-988F-2763E971E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A0A6A8-5A91-B142-84D0-5EDA1A1464C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4086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140B49DA-ADD2-4E4C-A85D-3BF736AF71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B62D9C6-64B3-1843-916B-05D37EEE63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8841BA2-74F1-EA40-9EC7-D0707D6A70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F2661B-316B-A74C-A6FA-9811E8A6D2F4}" type="datetimeFigureOut">
              <a:rPr lang="fr-FR" smtClean="0"/>
              <a:t>29/04/2019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2A03FDC-9491-BE4A-82B2-25D5F028B54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9AEDA74-D8D5-AE47-80BB-40E9C4F00F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A0A6A8-5A91-B142-84D0-5EDA1A1464C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9668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11/relationships/webextension" Target="../webextensions/webextension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11/relationships/webextension" Target="../webextensions/webextension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66E5BBE-16AA-AB47-A15F-C0B40449B1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Compteur de l’évasion fiscale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AE62203-7549-C14F-AF9A-AABDA418BB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/>
              <a:t>Pour intégrer cette ressource dans votre présentation PowerPoint, veuillez copier/coller le modèle de diapositive de votre choix dans votre présentation.</a:t>
            </a:r>
            <a:br>
              <a:rPr lang="fr-FR" sz="1100" dirty="0"/>
            </a:br>
            <a:endParaRPr lang="fr-FR" sz="1100" dirty="0"/>
          </a:p>
          <a:p>
            <a:pPr marL="0" indent="0">
              <a:buNone/>
            </a:pPr>
            <a:r>
              <a:rPr lang="fr-FR" sz="1580" b="1" i="1" dirty="0"/>
              <a:t>NOTE : Si vous ne l’avez pas déjà activé, lorsque cela vous est demandé, approuvez le complément de visionneuse web.</a:t>
            </a:r>
          </a:p>
          <a:p>
            <a:pPr marL="0" indent="0">
              <a:buNone/>
            </a:pPr>
            <a:endParaRPr lang="fr-FR" sz="1580" b="1" i="1" dirty="0"/>
          </a:p>
          <a:p>
            <a:pPr marL="0" indent="0">
              <a:buNone/>
            </a:pPr>
            <a:r>
              <a:rPr lang="fr-FR" dirty="0"/>
              <a:t>Validez ensuite la page web (en bas à droite de la zone d’affichage).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/>
              <a:t>Si vous avez choisi le modèle « en colonne », vous pouvez mettre le contenu de votre choix à sa gauche.</a:t>
            </a:r>
          </a:p>
        </p:txBody>
      </p:sp>
    </p:spTree>
    <p:extLst>
      <p:ext uri="{BB962C8B-B14F-4D97-AF65-F5344CB8AC3E}">
        <p14:creationId xmlns:p14="http://schemas.microsoft.com/office/powerpoint/2010/main" val="15313185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we="http://schemas.microsoft.com/office/webextensions/webextension/2010/11" xmlns:pca="http://schemas.microsoft.com/office/powerpoint/2013/contentapp" Requires="we pca">
          <p:graphicFrame>
            <p:nvGraphicFramePr>
              <p:cNvPr id="4" name="Complément 3">
                <a:extLst>
                  <a:ext uri="{FF2B5EF4-FFF2-40B4-BE49-F238E27FC236}">
                    <a16:creationId xmlns:a16="http://schemas.microsoft.com/office/drawing/2014/main" id="{286EFFEE-33D9-AD47-956E-479B81E088D4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883849804"/>
                  </p:ext>
                </p:extLst>
              </p:nvPr>
            </p:nvGraphicFramePr>
            <p:xfrm>
              <a:off x="10160000" y="0"/>
              <a:ext cx="2895600" cy="8077200"/>
            </p:xfrm>
            <a:graphic>
              <a:graphicData uri="http://schemas.microsoft.com/office/webextensions/webextension/2010/11">
                <we:webextensionref xmlns:we="http://schemas.microsoft.com/office/webextensions/webextension/2010/11" xmlns:r="http://schemas.openxmlformats.org/officeDocument/2006/relationships" r:id="rId3"/>
              </a:graphicData>
            </a:graphic>
          </p:graphicFrame>
        </mc:Choice>
        <mc:Fallback>
          <p:pic>
            <p:nvPicPr>
              <p:cNvPr id="4" name="Complément 3">
                <a:extLst>
                  <a:ext uri="{FF2B5EF4-FFF2-40B4-BE49-F238E27FC236}">
                    <a16:creationId xmlns:a16="http://schemas.microsoft.com/office/drawing/2014/main" id="{286EFFEE-33D9-AD47-956E-479B81E088D4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0160000" y="0"/>
                <a:ext cx="2895600" cy="80772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7553393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we="http://schemas.microsoft.com/office/webextensions/webextension/2010/11" xmlns:pca="http://schemas.microsoft.com/office/powerpoint/2013/contentapp" Requires="we pca">
          <p:graphicFrame>
            <p:nvGraphicFramePr>
              <p:cNvPr id="2" name="Complément 1">
                <a:extLst>
                  <a:ext uri="{FF2B5EF4-FFF2-40B4-BE49-F238E27FC236}">
                    <a16:creationId xmlns:a16="http://schemas.microsoft.com/office/drawing/2014/main" id="{DFA5A369-65EC-EE4C-9425-1FA07D631978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774167848"/>
                  </p:ext>
                </p:extLst>
              </p:nvPr>
            </p:nvGraphicFramePr>
            <p:xfrm>
              <a:off x="0" y="0"/>
              <a:ext cx="12192000" cy="7416800"/>
            </p:xfrm>
            <a:graphic>
              <a:graphicData uri="http://schemas.microsoft.com/office/webextensions/webextension/2010/11">
                <we:webextensionref xmlns:we="http://schemas.microsoft.com/office/webextensions/webextension/2010/11" xmlns:r="http://schemas.openxmlformats.org/officeDocument/2006/relationships" r:id="rId3"/>
              </a:graphicData>
            </a:graphic>
          </p:graphicFrame>
        </mc:Choice>
        <mc:Fallback>
          <p:pic>
            <p:nvPicPr>
              <p:cNvPr id="2" name="Complément 1">
                <a:extLst>
                  <a:ext uri="{FF2B5EF4-FFF2-40B4-BE49-F238E27FC236}">
                    <a16:creationId xmlns:a16="http://schemas.microsoft.com/office/drawing/2014/main" id="{DFA5A369-65EC-EE4C-9425-1FA07D631978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0" y="0"/>
                <a:ext cx="12192000" cy="74168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55874143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webextension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webextensions/_rels/webextension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webextensions/webextension1.xml><?xml version="1.0" encoding="utf-8"?>
<we:webextension xmlns:we="http://schemas.microsoft.com/office/webextensions/webextension/2010/11" id="{4E8A77C9-511C-0D47-88ED-717A1176AC2F}">
  <we:reference id="wa104295828" version="1.6.0.0" store="fr-FR" storeType="OMEX"/>
  <we:alternateReferences>
    <we:reference id="WA104295828" version="1.6.0.0" store="WA104295828" storeType="OMEX"/>
  </we:alternateReferences>
  <we:properties>
    <we:property name="__labs__" value="{&quot;configuration&quot;:{&quot;appVersion&quot;:{&quot;major&quot;:1,&quot;minor&quot;:0},&quot;components&quot;:[{&quot;type&quot;:&quot;Labs.Components.ActivityComponent&quot;,&quot;name&quot;:&quot;pour.press/compteur-evasion-fiscale-iframe-widget/&quot;,&quot;values&quot;:{},&quot;data&quot;:{&quot;uri&quot;:&quot;pour.press/compteur-evasion-fiscale-iframe-widget/&quot;},&quot;secure&quot;:false}],&quot;name&quot;:&quot;pour.press/compteur-evasion-fiscale-iframe-widget/&quot;,&quot;timeline&quot;:null,&quot;analytics&quot;:null},&quot;hostVersion&quot;:{&quot;major&quot;:0,&quot;minor&quot;:1}}"/>
  </we:properties>
  <we:bindings/>
  <we:snapshot xmlns:r="http://schemas.openxmlformats.org/officeDocument/2006/relationships" r:embed="rId1"/>
</we:webextension>
</file>

<file path=ppt/webextensions/webextension2.xml><?xml version="1.0" encoding="utf-8"?>
<we:webextension xmlns:we="http://schemas.microsoft.com/office/webextensions/webextension/2010/11" id="{578FF683-EEB5-1D4A-A998-2E7373B8368E}">
  <we:reference id="wa104295828" version="1.6.0.0" store="fr-FR" storeType="OMEX"/>
  <we:alternateReferences>
    <we:reference id="wa104295828" version="1.6.0.0" store="wa104295828" storeType="OMEX"/>
  </we:alternateReferences>
  <we:properties>
    <we:property name="__labs__" value="{&quot;configuration&quot;:{&quot;appVersion&quot;:{&quot;major&quot;:1,&quot;minor&quot;:0},&quot;components&quot;:[{&quot;type&quot;:&quot;Labs.Components.ActivityComponent&quot;,&quot;name&quot;:&quot;pour.press/compteur-evasion-fiscale-iframe/&quot;,&quot;values&quot;:{},&quot;data&quot;:{&quot;uri&quot;:&quot;pour.press/compteur-evasion-fiscale-iframe/&quot;},&quot;secure&quot;:false}],&quot;name&quot;:&quot;pour.press/compteur-evasion-fiscale-iframe/&quot;,&quot;timeline&quot;:null,&quot;analytics&quot;:null},&quot;hostVersion&quot;:{&quot;major&quot;:0,&quot;minor&quot;:1}}"/>
  </we:properties>
  <we:bindings/>
  <we:snapshot xmlns:r="http://schemas.openxmlformats.org/officeDocument/2006/relationships" r:embed="rId1"/>
</we:webextension>
</file>

<file path=docProps/app.xml><?xml version="1.0" encoding="utf-8"?>
<Properties xmlns="http://schemas.openxmlformats.org/officeDocument/2006/extended-properties" xmlns:vt="http://schemas.openxmlformats.org/officeDocument/2006/docPropsVTypes">
  <TotalTime>1112</TotalTime>
  <Words>30</Words>
  <Application>Microsoft Macintosh PowerPoint</Application>
  <PresentationFormat>Grand écran</PresentationFormat>
  <Paragraphs>9</Paragraphs>
  <Slides>3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Thème Office</vt:lpstr>
      <vt:lpstr>Compteur de l’évasion fiscale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Simon Cambier</dc:creator>
  <cp:lastModifiedBy>Simon Cambier</cp:lastModifiedBy>
  <cp:revision>6</cp:revision>
  <dcterms:created xsi:type="dcterms:W3CDTF">2019-04-29T16:31:24Z</dcterms:created>
  <dcterms:modified xsi:type="dcterms:W3CDTF">2019-04-30T11:04:21Z</dcterms:modified>
</cp:coreProperties>
</file>