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webextensions/webextension1.xml" ContentType="application/vnd.ms-office.webextension+xml"/>
  <Override PartName="/ppt/notesSlides/notesSlide2.xml" ContentType="application/vnd.openxmlformats-officedocument.presentationml.notesSlide+xml"/>
  <Override PartName="/ppt/webextensions/webextension2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6"/>
  </p:normalViewPr>
  <p:slideViewPr>
    <p:cSldViewPr snapToGrid="0" snapToObjects="1">
      <p:cViewPr>
        <p:scale>
          <a:sx n="100" d="100"/>
          <a:sy n="100" d="100"/>
        </p:scale>
        <p:origin x="464" y="2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0C10E-1D0C-E14D-8859-8059742B8E7F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0C659-3CF8-024B-B3BF-0303C4D93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2393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0C659-3CF8-024B-B3BF-0303C4D9328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093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0C659-3CF8-024B-B3BF-0303C4D9328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54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25A001-6F9D-1D4D-B919-568EBA531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063C682-B284-7745-B6C4-89EC7119E2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FD35B-6FB7-FF42-AE2C-649DB16E2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C8D265-FBBA-F444-8A5E-BB1A33CF2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6EB8AC-5B83-AB4F-B85D-2BD8B01C4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7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3D42FC-2CB1-B74B-9A29-F1AE76CD2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D17D500-10C1-F04C-8870-116F59F00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E26E19-B443-FC4E-88FC-3B10340E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29A140-7C6C-1C4B-8A5D-B9E922D1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6EFCDF-DA68-9544-B222-E21AA1613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9157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FEF8EEE-DB69-9847-ABA1-0BA74A314A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BD82748-611B-5B4A-99F5-EEA1412A2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E77084-616F-E441-8BDD-17AAA019A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6AFCF3-DD7C-A34B-99E0-B3DC46CC3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E600E2-9074-1B4C-B865-000E04179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355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CA3BC-7DC5-6045-887A-CB8E35250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7DE9FE-D054-E946-8896-22F03BDB0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F028B9-E91C-CE44-A12A-A89BC00F8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F14808-DDA2-D240-9097-7BFAB2BEF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A337C2-143F-134B-9086-72FC98F3B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4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A64CA5-0ACD-9C4C-9789-7F162F062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67D0A1-E62A-634B-B698-0E0C1A83B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90BFC8-06E0-AC46-8859-B62B3192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B70231-001D-1346-9D01-97276C6DA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C75320-20ED-E843-BC38-25D888469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127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29E77D-D8F7-1247-9E9C-2F2E470A5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6C808D-DC9E-FF45-8313-2ED1EC35C9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57DFE96-66CA-6A44-A512-5E6202D6B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F98818-E1A8-A942-97A8-8F97E47A8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E8AB56-598D-FC46-A2C6-E29413C2F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A350503-E654-EB40-A99B-2829A8BD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19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40D1D8-3B47-544E-B50B-DCFDA157A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B4A945-9B11-5045-8FC6-1E0DDF43B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B58608-16A2-E04A-860A-DD2819F8D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2E31C66-A663-E742-98F2-213D3C2BB9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5E27B2B-4CDF-E342-9C72-1919426DD4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8E2DBB2-A8D5-6540-B3FC-4DCC91208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43A8D6-C9E5-3340-A727-289644D4C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AF121E-B7F2-E04B-BB35-1D1041A1A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978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640C14-F54D-9F48-9440-23D534FE9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AC8EBEB-53BE-B842-BD90-BCD5804AB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2B9D2D-ABC3-ED42-97DB-DF2F6B55C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9732488-3697-C44E-A6D1-F3B0751E8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651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0250EE5-5861-104E-AEF4-CDE2AD579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66BA742-8816-C843-B98E-6DE054385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5FAEDD-983A-2842-BEC9-0D8806737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070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A0EDA7-7804-7140-9C8C-1FF2EC0EB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517336-B578-7046-9D73-71B4A389F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A58D57F-040B-3649-94AF-91BAA8BFB2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855F8A-691E-9E4F-BC0A-6F02F9F5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3A43EC7-E619-3145-9B16-58ED4A38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E990D3-ECC6-8047-AC4C-28F55C421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240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FEACE9-39F2-ED40-83EC-5C7C6F4B7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9504D7D-161C-F64E-9243-97C2451413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DC4CD0E-C303-624F-8FD1-B1477EEAC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49088A6-6CC6-6A42-822D-A62D732D6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281D93E-1755-A74B-AAC3-814FD8C8B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F6BD804-EBF9-164B-988F-2763E971E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086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40B49DA-ADD2-4E4C-A85D-3BF736AF7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2D9C6-64B3-1843-916B-05D37EEE6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841BA2-74F1-EA40-9EC7-D0707D6A70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2661B-316B-A74C-A6FA-9811E8A6D2F4}" type="datetimeFigureOut">
              <a:rPr lang="fr-FR" smtClean="0"/>
              <a:t>29/04/2019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A03FDC-9491-BE4A-82B2-25D5F028B5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AEDA74-D8D5-AE47-80BB-40E9C4F00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0A6A8-5A91-B142-84D0-5EDA1A1464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966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6E5BBE-16AA-AB47-A15F-C0B40449B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Compteur de l’évasion fiscale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E62203-7549-C14F-AF9A-AABDA418B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Pour intégrer cette ressource dans votre présentation PowerPoint, veuillez copier/coller le modèle de diapositive de votre choix dans votre présentation.</a:t>
            </a:r>
            <a:br>
              <a:rPr lang="fr-FR" sz="1100" dirty="0"/>
            </a:br>
            <a:endParaRPr lang="fr-FR" sz="1100" dirty="0"/>
          </a:p>
          <a:p>
            <a:pPr marL="0" indent="0">
              <a:buNone/>
            </a:pPr>
            <a:r>
              <a:rPr lang="fr-FR" sz="1580" b="1" i="1" dirty="0"/>
              <a:t>NOTE : Si vous ne l’avez pas déjà activé, lorsque cela vous est demandé, approuvez le complément de visionneuse web.</a:t>
            </a:r>
          </a:p>
          <a:p>
            <a:pPr marL="0" indent="0">
              <a:buNone/>
            </a:pPr>
            <a:endParaRPr lang="fr-FR" sz="1580" b="1" i="1" dirty="0"/>
          </a:p>
          <a:p>
            <a:pPr marL="0" indent="0">
              <a:buNone/>
            </a:pPr>
            <a:r>
              <a:rPr lang="fr-FR" dirty="0"/>
              <a:t>Validez ensuite la page web (en bas à droite de la zone d’affichage).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Si vous avez choisi le modèle « en colonne », vous pouvez mettre le contenu de votre choix à sa gauche.</a:t>
            </a:r>
          </a:p>
        </p:txBody>
      </p:sp>
    </p:spTree>
    <p:extLst>
      <p:ext uri="{BB962C8B-B14F-4D97-AF65-F5344CB8AC3E}">
        <p14:creationId xmlns:p14="http://schemas.microsoft.com/office/powerpoint/2010/main" val="1531318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286EFFEE-33D9-AD47-956E-479B81E088D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3849804"/>
                  </p:ext>
                </p:extLst>
              </p:nvPr>
            </p:nvGraphicFramePr>
            <p:xfrm>
              <a:off x="10160000" y="0"/>
              <a:ext cx="2895600" cy="80772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286EFFEE-33D9-AD47-956E-479B81E088D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160000" y="0"/>
                <a:ext cx="2895600" cy="807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5339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Complément 1">
                <a:extLst>
                  <a:ext uri="{FF2B5EF4-FFF2-40B4-BE49-F238E27FC236}">
                    <a16:creationId xmlns:a16="http://schemas.microsoft.com/office/drawing/2014/main" id="{DFA5A369-65EC-EE4C-9425-1FA07D6319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4167848"/>
                  </p:ext>
                </p:extLst>
              </p:nvPr>
            </p:nvGraphicFramePr>
            <p:xfrm>
              <a:off x="0" y="0"/>
              <a:ext cx="12192000" cy="74168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2" name="Complément 1">
                <a:extLst>
                  <a:ext uri="{FF2B5EF4-FFF2-40B4-BE49-F238E27FC236}">
                    <a16:creationId xmlns:a16="http://schemas.microsoft.com/office/drawing/2014/main" id="{DFA5A369-65EC-EE4C-9425-1FA07D6319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12192000" cy="741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87414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webextension1.xml><?xml version="1.0" encoding="utf-8"?>
<we:webextension xmlns:we="http://schemas.microsoft.com/office/webextensions/webextension/2010/11" id="{4E8A77C9-511C-0D47-88ED-717A1176AC2F}">
  <we:reference id="wa104295828" version="1.6.0.0" store="fr-FR" storeType="OMEX"/>
  <we:alternateReferences>
    <we:reference id="WA104295828" version="1.6.0.0" store="WA104295828" storeType="OMEX"/>
  </we:alternateReferences>
  <we:properties>
    <we:property name="__labs__" value="{&quot;configuration&quot;:{&quot;appVersion&quot;:{&quot;major&quot;:1,&quot;minor&quot;:0},&quot;components&quot;:[{&quot;type&quot;:&quot;Labs.Components.ActivityComponent&quot;,&quot;name&quot;:&quot;pour.press/compteur-evasion-fiscale-iframe-widget/&quot;,&quot;values&quot;:{},&quot;data&quot;:{&quot;uri&quot;:&quot;pour.press/compteur-evasion-fiscale-iframe-widget/&quot;},&quot;secure&quot;:false}],&quot;name&quot;:&quot;pour.press/compteur-evasion-fiscale-iframe-widget/&quot;,&quot;timeline&quot;:null,&quot;analytics&quot;:null},&quot;hostVersion&quot;:{&quot;major&quot;:0,&quot;minor&quot;:1}}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578FF683-EEB5-1D4A-A998-2E7373B8368E}">
  <we:reference id="wa104295828" version="1.6.0.0" store="fr-FR" storeType="OMEX"/>
  <we:alternateReferences>
    <we:reference id="wa104295828" version="1.6.0.0" store="wa104295828" storeType="OMEX"/>
  </we:alternateReferences>
  <we:properties>
    <we:property name="__labs__" value="{&quot;configuration&quot;:{&quot;appVersion&quot;:{&quot;major&quot;:1,&quot;minor&quot;:0},&quot;components&quot;:[{&quot;type&quot;:&quot;Labs.Components.ActivityComponent&quot;,&quot;name&quot;:&quot;pour.press/compteur-evasion-fiscale-iframe/&quot;,&quot;values&quot;:{},&quot;data&quot;:{&quot;uri&quot;:&quot;pour.press/compteur-evasion-fiscale-iframe/&quot;},&quot;secure&quot;:false}],&quot;name&quot;:&quot;pour.press/compteur-evasion-fiscale-iframe/&quot;,&quot;timeline&quot;:null,&quot;analytics&quot;:null},&quot;hostVersion&quot;:{&quot;major&quot;:0,&quot;minor&quot;:1}}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30</Words>
  <Application>Microsoft Macintosh PowerPoint</Application>
  <PresentationFormat>Grand écran</PresentationFormat>
  <Paragraphs>9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Compteur de l’évasion fiscale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Simon Cambier</dc:creator>
  <cp:lastModifiedBy>Simon Cambier</cp:lastModifiedBy>
  <cp:revision>6</cp:revision>
  <dcterms:created xsi:type="dcterms:W3CDTF">2019-04-29T16:31:24Z</dcterms:created>
  <dcterms:modified xsi:type="dcterms:W3CDTF">2019-04-30T11:04:21Z</dcterms:modified>
</cp:coreProperties>
</file>